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73" r:id="rId2"/>
    <p:sldId id="277" r:id="rId3"/>
    <p:sldId id="275" r:id="rId4"/>
    <p:sldId id="278" r:id="rId5"/>
    <p:sldId id="279" r:id="rId6"/>
  </p:sldIdLst>
  <p:sldSz cx="9144000" cy="5143500" type="screen16x9"/>
  <p:notesSz cx="6858000" cy="9144000"/>
  <p:defaultTextStyle>
    <a:defPPr>
      <a:defRPr lang="en-US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006297"/>
    <a:srgbClr val="DC8722"/>
    <a:srgbClr val="F2BE48"/>
    <a:srgbClr val="A80532"/>
    <a:srgbClr val="808080"/>
    <a:srgbClr val="006298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2320" autoAdjust="0"/>
  </p:normalViewPr>
  <p:slideViewPr>
    <p:cSldViewPr snapToGrid="0" snapToObjects="1" showGuides="1">
      <p:cViewPr varScale="1">
        <p:scale>
          <a:sx n="149" d="100"/>
          <a:sy n="149" d="100"/>
        </p:scale>
        <p:origin x="402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7/18/2021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6563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 lIns="0" rIns="0" anchor="ctr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Box 7"/>
          <p:cNvSpPr txBox="1">
            <a:spLocks noChangeArrowheads="1"/>
          </p:cNvSpPr>
          <p:nvPr userDrawn="1"/>
        </p:nvSpPr>
        <p:spPr bwMode="auto">
          <a:xfrm>
            <a:off x="1828800" y="32124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PhysiCell</a:t>
            </a: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 Project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2663796"/>
            <a:ext cx="548640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8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Your Name, Ph.D.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3950040"/>
            <a:ext cx="5486400" cy="365760"/>
          </a:xfrm>
        </p:spPr>
        <p:txBody>
          <a:bodyPr lIns="0" tIns="0" rIns="0" bIns="0" anchor="ctr"/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552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000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45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640080"/>
            <a:ext cx="7315200" cy="32004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/>
              <a:t>Insert transition text … </a:t>
            </a:r>
          </a:p>
        </p:txBody>
      </p:sp>
    </p:spTree>
    <p:extLst>
      <p:ext uri="{BB962C8B-B14F-4D97-AF65-F5344CB8AC3E}">
        <p14:creationId xmlns:p14="http://schemas.microsoft.com/office/powerpoint/2010/main" val="220126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806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9892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24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33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middl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1244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4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1756"/>
            <a:ext cx="9144000" cy="3749040"/>
          </a:xfrm>
        </p:spPr>
        <p:txBody>
          <a:bodyPr lIns="182880" r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68680"/>
            <a:ext cx="7772400" cy="2743200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751756"/>
            <a:ext cx="9144000" cy="374904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  <a:tab pos="1601788" algn="l"/>
                <a:tab pos="1828800" algn="l"/>
                <a:tab pos="2055813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50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448056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99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(full 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514807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8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6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1375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4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6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0" y="731520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04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276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731519"/>
            <a:ext cx="9144000" cy="3749040"/>
          </a:xfrm>
          <a:prstGeom prst="rect">
            <a:avLst/>
          </a:prstGeom>
        </p:spPr>
        <p:txBody>
          <a:bodyPr vert="horz" lIns="182880" tIns="45720" rIns="18288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5988"/>
            <a:ext cx="9144000" cy="667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84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687" r:id="rId12"/>
    <p:sldLayoutId id="2147483706" r:id="rId13"/>
    <p:sldLayoutId id="2147483705" r:id="rId14"/>
    <p:sldLayoutId id="2147483691" r:id="rId15"/>
    <p:sldLayoutId id="2147483692" r:id="rId16"/>
    <p:sldLayoutId id="2147483693" r:id="rId17"/>
    <p:sldLayoutId id="2147483694" r:id="rId18"/>
    <p:sldLayoutId id="2147483696" r:id="rId19"/>
    <p:sldLayoutId id="2147483683" r:id="rId20"/>
    <p:sldLayoutId id="2147483707" r:id="rId21"/>
    <p:sldLayoutId id="2147483708" r:id="rId22"/>
    <p:sldLayoutId id="2147483709" r:id="rId23"/>
  </p:sldLayoutIdLst>
  <p:txStyles>
    <p:titleStyle>
      <a:lvl1pPr algn="ctr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9pPr>
    </p:titleStyle>
    <p:bodyStyle>
      <a:lvl1pPr marL="173038" indent="-173038" algn="l" defTabSz="685800" rtl="0" eaLnBrk="1" fontAlgn="base" hangingPunct="1">
        <a:lnSpc>
          <a:spcPct val="10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46075" indent="-174625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12763" indent="-16668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♦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303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»"/>
        <a:tabLst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858838" indent="-173038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○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Name Here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990000"/>
                </a:solidFill>
              </a:rPr>
              <a:t>My background:</a:t>
            </a:r>
            <a:r>
              <a:rPr lang="en-US" b="1" dirty="0" smtClean="0"/>
              <a:t> </a:t>
            </a:r>
            <a:r>
              <a:rPr lang="en-US" dirty="0" smtClean="0"/>
              <a:t>text here</a:t>
            </a:r>
          </a:p>
          <a:p>
            <a:endParaRPr lang="en-US" b="1" dirty="0"/>
          </a:p>
          <a:p>
            <a:r>
              <a:rPr lang="en-US" b="1" dirty="0" smtClean="0">
                <a:solidFill>
                  <a:srgbClr val="990000"/>
                </a:solidFill>
              </a:rPr>
              <a:t>My research interests:</a:t>
            </a:r>
            <a:r>
              <a:rPr lang="en-US" b="1" dirty="0" smtClean="0"/>
              <a:t> </a:t>
            </a:r>
          </a:p>
          <a:p>
            <a:pPr lvl="1"/>
            <a:r>
              <a:rPr lang="en-US" dirty="0" smtClean="0"/>
              <a:t>text here</a:t>
            </a:r>
          </a:p>
          <a:p>
            <a:pPr lvl="1"/>
            <a:r>
              <a:rPr lang="en-US" dirty="0" smtClean="0"/>
              <a:t>text here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 a cool picture or animated GIF of your research here.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025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Name Here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990000"/>
                </a:solidFill>
              </a:rPr>
              <a:t>My modeling project ideas:</a:t>
            </a:r>
            <a:r>
              <a:rPr lang="en-US" b="1" dirty="0" smtClean="0"/>
              <a:t> </a:t>
            </a:r>
          </a:p>
          <a:p>
            <a:pPr lvl="1"/>
            <a:r>
              <a:rPr lang="en-US" dirty="0" smtClean="0"/>
              <a:t>idea </a:t>
            </a:r>
          </a:p>
          <a:p>
            <a:pPr lvl="1"/>
            <a:r>
              <a:rPr lang="en-US" dirty="0" smtClean="0"/>
              <a:t>idea </a:t>
            </a:r>
            <a:endParaRPr lang="en-US" dirty="0"/>
          </a:p>
          <a:p>
            <a:endParaRPr lang="en-US" dirty="0"/>
          </a:p>
          <a:p>
            <a:r>
              <a:rPr lang="en-US" b="1" dirty="0" smtClean="0">
                <a:solidFill>
                  <a:srgbClr val="990000"/>
                </a:solidFill>
              </a:rPr>
              <a:t>My infrastructure / tool ideas:</a:t>
            </a:r>
            <a:r>
              <a:rPr lang="en-US" b="1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idea</a:t>
            </a:r>
          </a:p>
          <a:p>
            <a:pPr lvl="1"/>
            <a:r>
              <a:rPr lang="en-US" dirty="0" smtClean="0"/>
              <a:t>idea </a:t>
            </a:r>
          </a:p>
          <a:p>
            <a:pPr lvl="1"/>
            <a:endParaRPr lang="en-US" b="1" dirty="0" smtClean="0"/>
          </a:p>
          <a:p>
            <a:r>
              <a:rPr lang="en-US" b="1" dirty="0">
                <a:solidFill>
                  <a:srgbClr val="990000"/>
                </a:solidFill>
              </a:rPr>
              <a:t>A fun hobby or trivia:</a:t>
            </a:r>
            <a:r>
              <a:rPr lang="en-US" b="1" dirty="0"/>
              <a:t> </a:t>
            </a:r>
            <a:r>
              <a:rPr lang="en-US" dirty="0"/>
              <a:t>text here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 a cool picture or animated GIF of your research here.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265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95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Paul Macklin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990000"/>
                </a:solidFill>
              </a:rPr>
              <a:t>My background:</a:t>
            </a:r>
            <a:r>
              <a:rPr lang="en-US" b="1" dirty="0" smtClean="0"/>
              <a:t> </a:t>
            </a:r>
            <a:r>
              <a:rPr lang="en-US" dirty="0" smtClean="0"/>
              <a:t>Mathematician with training in mathematical biology and computational mathematics. </a:t>
            </a:r>
          </a:p>
          <a:p>
            <a:endParaRPr lang="en-US" b="1" dirty="0"/>
          </a:p>
          <a:p>
            <a:r>
              <a:rPr lang="en-US" b="1" dirty="0" smtClean="0">
                <a:solidFill>
                  <a:srgbClr val="990000"/>
                </a:solidFill>
              </a:rPr>
              <a:t>My research interests:</a:t>
            </a:r>
            <a:r>
              <a:rPr lang="en-US" b="1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Agent-based modeling</a:t>
            </a:r>
          </a:p>
          <a:p>
            <a:pPr lvl="1"/>
            <a:r>
              <a:rPr lang="en-US" dirty="0" smtClean="0"/>
              <a:t>open source and team science</a:t>
            </a:r>
          </a:p>
          <a:p>
            <a:pPr lvl="1"/>
            <a:r>
              <a:rPr lang="en-US" dirty="0" smtClean="0"/>
              <a:t>Cancer simulations (especially immunotherapy)</a:t>
            </a:r>
          </a:p>
          <a:p>
            <a:pPr lvl="1"/>
            <a:r>
              <a:rPr lang="en-US" dirty="0" smtClean="0"/>
              <a:t>Immunology / infectious diseases (COVID-19)</a:t>
            </a:r>
          </a:p>
          <a:p>
            <a:pPr lvl="1"/>
            <a:r>
              <a:rPr lang="en-US" dirty="0" smtClean="0"/>
              <a:t>Cancer patient digital twins pilot project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234281"/>
            <a:ext cx="3657600" cy="2743200"/>
          </a:xfrm>
        </p:spPr>
      </p:pic>
    </p:spTree>
    <p:extLst>
      <p:ext uri="{BB962C8B-B14F-4D97-AF65-F5344CB8AC3E}">
        <p14:creationId xmlns:p14="http://schemas.microsoft.com/office/powerpoint/2010/main" val="451044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Paul Macklin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990000"/>
                </a:solidFill>
              </a:rPr>
              <a:t>My modeling project ideas:</a:t>
            </a:r>
            <a:r>
              <a:rPr lang="en-US" b="1" dirty="0" smtClean="0"/>
              <a:t> </a:t>
            </a:r>
          </a:p>
          <a:p>
            <a:pPr lvl="1"/>
            <a:r>
              <a:rPr lang="en-US" dirty="0" smtClean="0"/>
              <a:t>Model fluid flow, couple to cell volume changes</a:t>
            </a:r>
          </a:p>
          <a:p>
            <a:pPr lvl="1"/>
            <a:r>
              <a:rPr lang="en-US" dirty="0" smtClean="0"/>
              <a:t>Standardized ECM model, possibly coupling </a:t>
            </a:r>
            <a:r>
              <a:rPr lang="en-US" dirty="0" err="1" smtClean="0"/>
              <a:t>FEbio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b="1" dirty="0" smtClean="0">
                <a:solidFill>
                  <a:srgbClr val="990000"/>
                </a:solidFill>
              </a:rPr>
              <a:t>My infrastructure / tool ideas:</a:t>
            </a:r>
            <a:endParaRPr lang="en-US" b="1" dirty="0"/>
          </a:p>
          <a:p>
            <a:pPr lvl="1"/>
            <a:r>
              <a:rPr lang="en-US" dirty="0" smtClean="0"/>
              <a:t>Standardized interface for reinforcement learning</a:t>
            </a:r>
          </a:p>
          <a:p>
            <a:pPr lvl="1"/>
            <a:r>
              <a:rPr lang="en-US" dirty="0" smtClean="0"/>
              <a:t>GUIs for coupling intracellular models</a:t>
            </a:r>
          </a:p>
          <a:p>
            <a:r>
              <a:rPr lang="en-US" b="1" dirty="0">
                <a:solidFill>
                  <a:srgbClr val="990000"/>
                </a:solidFill>
              </a:rPr>
              <a:t>A fun hobby or trivia:</a:t>
            </a:r>
            <a:r>
              <a:rPr lang="en-US" b="1" dirty="0"/>
              <a:t> </a:t>
            </a:r>
            <a:r>
              <a:rPr lang="en-US" dirty="0" smtClean="0"/>
              <a:t>Astrophotography, especially nebulas. </a:t>
            </a:r>
            <a:endParaRPr lang="en-US" dirty="0"/>
          </a:p>
          <a:p>
            <a:endParaRPr lang="en-US" b="1" dirty="0"/>
          </a:p>
          <a:p>
            <a:endParaRPr lang="en-US" b="1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777081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100502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PhysiCell-Training (v1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ICE-Template-16x9 [Read-Only]" id="{8DFE7534-76C6-4D8A-886B-D0A47B43722E}" vid="{F4743165-4698-42C4-B81C-F898B50F3D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588</TotalTime>
  <Words>162</Words>
  <Application>Microsoft Office PowerPoint</Application>
  <PresentationFormat>On-screen Show (16:9)</PresentationFormat>
  <Paragraphs>36</Paragraphs>
  <Slides>5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MS PGothic</vt:lpstr>
      <vt:lpstr>Arial</vt:lpstr>
      <vt:lpstr>Calibri</vt:lpstr>
      <vt:lpstr>Courier</vt:lpstr>
      <vt:lpstr>Wingdings</vt:lpstr>
      <vt:lpstr>PhysiCell-Training (v1)</vt:lpstr>
      <vt:lpstr>Your Name Here</vt:lpstr>
      <vt:lpstr>Your Name Here</vt:lpstr>
      <vt:lpstr>Example</vt:lpstr>
      <vt:lpstr>Paul Macklin</vt:lpstr>
      <vt:lpstr>Paul Macklin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Paul Macklin</cp:lastModifiedBy>
  <cp:revision>123</cp:revision>
  <cp:lastPrinted>2016-10-13T20:36:44Z</cp:lastPrinted>
  <dcterms:created xsi:type="dcterms:W3CDTF">2017-08-25T15:45:43Z</dcterms:created>
  <dcterms:modified xsi:type="dcterms:W3CDTF">2021-07-18T21:42:38Z</dcterms:modified>
</cp:coreProperties>
</file>

<file path=docProps/thumbnail.jpeg>
</file>